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1"/>
  </p:notesMasterIdLst>
  <p:handoutMasterIdLst>
    <p:handoutMasterId r:id="rId12"/>
  </p:handoutMasterIdLst>
  <p:sldIdLst>
    <p:sldId id="258" r:id="rId2"/>
    <p:sldId id="276" r:id="rId3"/>
    <p:sldId id="285" r:id="rId4"/>
    <p:sldId id="280" r:id="rId5"/>
    <p:sldId id="279" r:id="rId6"/>
    <p:sldId id="282" r:id="rId7"/>
    <p:sldId id="284" r:id="rId8"/>
    <p:sldId id="281" r:id="rId9"/>
    <p:sldId id="283" r:id="rId10"/>
  </p:sldIdLst>
  <p:sldSz cx="9144000" cy="6858000" type="screen4x3"/>
  <p:notesSz cx="7077075" cy="91170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4" d="100"/>
          <a:sy n="64" d="100"/>
        </p:scale>
        <p:origin x="84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0025" y="0"/>
            <a:ext cx="306705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306705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0025" y="8661400"/>
            <a:ext cx="306705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07F066D-0D9F-4C09-B940-9F82AD541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733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2056F2-23A4-4A21-91FE-7A8875811ABA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60475" y="684213"/>
            <a:ext cx="4556125" cy="34178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330700"/>
            <a:ext cx="5661025" cy="4102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59813"/>
            <a:ext cx="3067050" cy="4556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659813"/>
            <a:ext cx="3067050" cy="4556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8FC9C7-63C7-4297-93D5-7CD1BF8DCD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195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3DC2D36-51BC-4EBC-9BA4-94B7D3F818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4578D7F-FBDB-4E82-B0B4-CCE6CF74AB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6283417-A08E-40A8-959C-B68D755BAF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986CB02-03AA-4844-A97B-53225C46B2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EF899D-F9AB-4707-AE28-6BD65223F4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1C2C8F0-0707-47B7-8BBB-9B64936E31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AE8A8A1-0834-44BF-B513-6B74BBB5BB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30486B8-259E-4DAB-B9C7-8FDEFEAADD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AF160E4-8224-4196-BF32-F8C668D233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913B936-17E7-4EDE-80A6-77B8DBDB6A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A1AC5B8-6658-4A48-89AF-5DCAFEA1F3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25082816-1AFB-4D39-B15D-8C6F5F4BD3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5</a:t>
            </a:r>
            <a:r>
              <a:rPr lang="en-US" dirty="0" smtClean="0"/>
              <a:t>-1  </a:t>
            </a:r>
            <a:r>
              <a:rPr lang="en-US" dirty="0" smtClean="0"/>
              <a:t>Lines &amp; Angles</a:t>
            </a:r>
          </a:p>
        </p:txBody>
      </p:sp>
      <p:sp>
        <p:nvSpPr>
          <p:cNvPr id="28675" name="Rectangle 1027"/>
          <p:cNvSpPr>
            <a:spLocks noGrp="1" noChangeArrowheads="1"/>
          </p:cNvSpPr>
          <p:nvPr>
            <p:ph idx="1"/>
          </p:nvPr>
        </p:nvSpPr>
        <p:spPr>
          <a:xfrm>
            <a:off x="685800" y="1641475"/>
            <a:ext cx="7772400" cy="1939925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To identify relationships between figures in space</a:t>
            </a:r>
          </a:p>
          <a:p>
            <a:pPr eaLnBrk="1" hangingPunct="1">
              <a:defRPr/>
            </a:pPr>
            <a:r>
              <a:rPr lang="en-US" dirty="0" smtClean="0"/>
              <a:t>To identify angles formed by two lines and a transversal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rev="1" advAuto="1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 car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85800"/>
            <a:ext cx="9144000" cy="54864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81000" y="1828800"/>
            <a:ext cx="8305800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FF0000"/>
                </a:solidFill>
              </a:rPr>
              <a:t>Transversal</a:t>
            </a:r>
            <a:r>
              <a:rPr lang="en-US" sz="3200" b="1" dirty="0" smtClean="0"/>
              <a:t>--A line that intersects two or more lines.</a:t>
            </a:r>
            <a:endParaRPr lang="en-US" sz="3200" b="1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685800" y="3200400"/>
            <a:ext cx="7162800" cy="1143000"/>
          </a:xfrm>
          <a:prstGeom prst="straightConnector1">
            <a:avLst/>
          </a:prstGeom>
          <a:ln w="15875" cmpd="sng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33400" y="5181600"/>
            <a:ext cx="7848600" cy="152400"/>
          </a:xfrm>
          <a:prstGeom prst="straightConnector1">
            <a:avLst/>
          </a:prstGeom>
          <a:ln w="15875" cmpd="sng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1600200" y="2590800"/>
            <a:ext cx="5334000" cy="3200400"/>
          </a:xfrm>
          <a:prstGeom prst="straightConnector1">
            <a:avLst/>
          </a:prstGeom>
          <a:ln w="15875" cmpd="sng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 car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85800"/>
            <a:ext cx="9144000" cy="5486400"/>
          </a:xfrm>
          <a:prstGeom prst="rect">
            <a:avLst/>
          </a:prstGeom>
        </p:spPr>
      </p:pic>
      <p:sp>
        <p:nvSpPr>
          <p:cNvPr id="3" name="Line 5"/>
          <p:cNvSpPr>
            <a:spLocks noChangeShapeType="1"/>
          </p:cNvSpPr>
          <p:nvPr/>
        </p:nvSpPr>
        <p:spPr bwMode="auto">
          <a:xfrm flipV="1">
            <a:off x="6477000" y="685800"/>
            <a:ext cx="1600200" cy="274320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" name="Line 7"/>
          <p:cNvSpPr>
            <a:spLocks noChangeShapeType="1"/>
          </p:cNvSpPr>
          <p:nvPr/>
        </p:nvSpPr>
        <p:spPr bwMode="auto">
          <a:xfrm flipV="1">
            <a:off x="6781800" y="2209800"/>
            <a:ext cx="1600200" cy="274320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096000" y="1676400"/>
            <a:ext cx="2438400" cy="190500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6781800" y="1828800"/>
            <a:ext cx="38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7239000" y="2133600"/>
            <a:ext cx="38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7467600" y="2971800"/>
            <a:ext cx="38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7620000" y="2514600"/>
            <a:ext cx="38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7772400" y="3200400"/>
            <a:ext cx="38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8001000" y="2819400"/>
            <a:ext cx="38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6934200" y="2590800"/>
            <a:ext cx="38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7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6629400" y="2286000"/>
            <a:ext cx="38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28600" y="137160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Vertical Angles</a:t>
            </a:r>
            <a:r>
              <a:rPr lang="en-US" dirty="0"/>
              <a:t>--Opposite (non-adjacent) angles formed by two intersecting lines</a:t>
            </a:r>
          </a:p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28600" y="4572000"/>
            <a:ext cx="6629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Vertical Angles </a:t>
            </a:r>
            <a:r>
              <a:rPr lang="en-US" b="1" dirty="0" smtClean="0">
                <a:solidFill>
                  <a:srgbClr val="FF0000"/>
                </a:solidFill>
              </a:rPr>
              <a:t>Theorem </a:t>
            </a:r>
            <a:r>
              <a:rPr lang="en-US" dirty="0" smtClean="0"/>
              <a:t>– </a:t>
            </a:r>
            <a:r>
              <a:rPr lang="en-US" dirty="0"/>
              <a:t>All vertical angles are </a:t>
            </a:r>
            <a:r>
              <a:rPr lang="en-US" b="1" u="sng" dirty="0"/>
              <a:t>congruent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44944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 car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85800"/>
            <a:ext cx="9144000" cy="5486400"/>
          </a:xfrm>
          <a:prstGeom prst="rect">
            <a:avLst/>
          </a:prstGeom>
        </p:spPr>
      </p:pic>
      <p:sp>
        <p:nvSpPr>
          <p:cNvPr id="3" name="Line 5"/>
          <p:cNvSpPr>
            <a:spLocks noChangeShapeType="1"/>
          </p:cNvSpPr>
          <p:nvPr/>
        </p:nvSpPr>
        <p:spPr bwMode="auto">
          <a:xfrm flipV="1">
            <a:off x="6477000" y="685800"/>
            <a:ext cx="1600200" cy="274320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" name="Line 7"/>
          <p:cNvSpPr>
            <a:spLocks noChangeShapeType="1"/>
          </p:cNvSpPr>
          <p:nvPr/>
        </p:nvSpPr>
        <p:spPr bwMode="auto">
          <a:xfrm flipV="1">
            <a:off x="6781800" y="2209800"/>
            <a:ext cx="1600200" cy="274320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096000" y="1676400"/>
            <a:ext cx="2438400" cy="190500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6781800" y="1828800"/>
            <a:ext cx="38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1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7239000" y="2133600"/>
            <a:ext cx="38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7467600" y="2971800"/>
            <a:ext cx="38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7620000" y="2514600"/>
            <a:ext cx="38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7772400" y="3200400"/>
            <a:ext cx="38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5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8001000" y="2819400"/>
            <a:ext cx="38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6934200" y="2590800"/>
            <a:ext cx="38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7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6629400" y="2286000"/>
            <a:ext cx="38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57200" y="1295400"/>
            <a:ext cx="5486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Corresponding Angles</a:t>
            </a:r>
            <a:r>
              <a:rPr lang="en-US" sz="2800" dirty="0" smtClean="0"/>
              <a:t>-Angles in the same  position relative to a transversal and two other lines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457200" y="4297740"/>
            <a:ext cx="5486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0000"/>
                </a:solidFill>
              </a:rPr>
              <a:t>Corresponding Angles Postulate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– If a transversal intersects two parallel lines, then corresponding angles are </a:t>
            </a:r>
            <a:r>
              <a:rPr lang="en-US" b="1" u="sng" dirty="0" smtClean="0"/>
              <a:t>congruent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 car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85800"/>
            <a:ext cx="9144000" cy="5486400"/>
          </a:xfrm>
          <a:prstGeom prst="rect">
            <a:avLst/>
          </a:prstGeom>
        </p:spPr>
      </p:pic>
      <p:sp>
        <p:nvSpPr>
          <p:cNvPr id="3" name="Line 5"/>
          <p:cNvSpPr>
            <a:spLocks noChangeShapeType="1"/>
          </p:cNvSpPr>
          <p:nvPr/>
        </p:nvSpPr>
        <p:spPr bwMode="auto">
          <a:xfrm flipV="1">
            <a:off x="6477000" y="685800"/>
            <a:ext cx="1600200" cy="274320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" name="Line 7"/>
          <p:cNvSpPr>
            <a:spLocks noChangeShapeType="1"/>
          </p:cNvSpPr>
          <p:nvPr/>
        </p:nvSpPr>
        <p:spPr bwMode="auto">
          <a:xfrm flipV="1">
            <a:off x="6781800" y="2209800"/>
            <a:ext cx="1600200" cy="274320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096000" y="1676400"/>
            <a:ext cx="2438400" cy="190500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6781800" y="1828800"/>
            <a:ext cx="38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7239000" y="2133600"/>
            <a:ext cx="38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7467600" y="2971800"/>
            <a:ext cx="38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6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7620000" y="2514600"/>
            <a:ext cx="38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7772400" y="3200400"/>
            <a:ext cx="38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8001000" y="2819400"/>
            <a:ext cx="38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6934200" y="2590800"/>
            <a:ext cx="38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7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6629400" y="2286000"/>
            <a:ext cx="38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0" y="1219200"/>
            <a:ext cx="6324600" cy="152041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FF0000"/>
                </a:solidFill>
              </a:rPr>
              <a:t>Alternate Interior Angles</a:t>
            </a:r>
            <a:r>
              <a:rPr lang="en-US" sz="3200" dirty="0" smtClean="0"/>
              <a:t>--Angles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3200" dirty="0" smtClean="0"/>
              <a:t>on </a:t>
            </a:r>
            <a:r>
              <a:rPr lang="en-US" sz="3200" dirty="0"/>
              <a:t>opposite sides of a transversal and inside two other lines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304800" y="3276600"/>
            <a:ext cx="3656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Remember: </a:t>
            </a:r>
            <a:r>
              <a:rPr lang="en-US" dirty="0" err="1" smtClean="0"/>
              <a:t>makez</a:t>
            </a:r>
            <a:r>
              <a:rPr lang="en-US" dirty="0" smtClean="0"/>
              <a:t> a zee…..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52400" y="4191000"/>
            <a:ext cx="6172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0000"/>
                </a:solidFill>
              </a:rPr>
              <a:t>Alternate Interior Angles Theorem</a:t>
            </a:r>
            <a:r>
              <a:rPr lang="en-US" dirty="0" smtClean="0"/>
              <a:t>- If a transversal intersects two parallel lines, then alternate interior angles are </a:t>
            </a:r>
            <a:r>
              <a:rPr lang="en-US" b="1" u="sng" dirty="0" smtClean="0"/>
              <a:t>congruent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3" grpId="0"/>
      <p:bldP spid="14" grpId="0" autoUpdateAnimBg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 car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85800"/>
            <a:ext cx="9144000" cy="5486400"/>
          </a:xfrm>
          <a:prstGeom prst="rect">
            <a:avLst/>
          </a:prstGeom>
        </p:spPr>
      </p:pic>
      <p:sp>
        <p:nvSpPr>
          <p:cNvPr id="3" name="Line 5"/>
          <p:cNvSpPr>
            <a:spLocks noChangeShapeType="1"/>
          </p:cNvSpPr>
          <p:nvPr/>
        </p:nvSpPr>
        <p:spPr bwMode="auto">
          <a:xfrm flipV="1">
            <a:off x="6477000" y="685800"/>
            <a:ext cx="1600200" cy="274320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" name="Line 7"/>
          <p:cNvSpPr>
            <a:spLocks noChangeShapeType="1"/>
          </p:cNvSpPr>
          <p:nvPr/>
        </p:nvSpPr>
        <p:spPr bwMode="auto">
          <a:xfrm flipV="1">
            <a:off x="6781800" y="2209800"/>
            <a:ext cx="1600200" cy="274320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096000" y="1676400"/>
            <a:ext cx="2438400" cy="190500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6781800" y="1828800"/>
            <a:ext cx="38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7239000" y="2133600"/>
            <a:ext cx="38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7467600" y="2971800"/>
            <a:ext cx="38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7620000" y="2514600"/>
            <a:ext cx="38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7772400" y="3200400"/>
            <a:ext cx="38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8001000" y="2819400"/>
            <a:ext cx="38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6934200" y="2590800"/>
            <a:ext cx="38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7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6629400" y="2286000"/>
            <a:ext cx="38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04800" y="13904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Alternate Exterior Angles</a:t>
            </a:r>
            <a:r>
              <a:rPr lang="en-US" dirty="0" smtClean="0"/>
              <a:t>-Angles on opposite sides of a transversal and outside two other lines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81000" y="4343400"/>
            <a:ext cx="4953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0000"/>
                </a:solidFill>
              </a:rPr>
              <a:t>Alternate Exterior Angles Theorem </a:t>
            </a:r>
            <a:r>
              <a:rPr lang="en-US" dirty="0" smtClean="0"/>
              <a:t>– If a transversal intersects two parallel lines, then alternate exterior angles are </a:t>
            </a:r>
            <a:r>
              <a:rPr lang="en-US" b="1" u="sng" dirty="0" smtClean="0"/>
              <a:t>congruent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 car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85800"/>
            <a:ext cx="9144000" cy="5486400"/>
          </a:xfrm>
          <a:prstGeom prst="rect">
            <a:avLst/>
          </a:prstGeom>
        </p:spPr>
      </p:pic>
      <p:sp>
        <p:nvSpPr>
          <p:cNvPr id="3" name="Line 5"/>
          <p:cNvSpPr>
            <a:spLocks noChangeShapeType="1"/>
          </p:cNvSpPr>
          <p:nvPr/>
        </p:nvSpPr>
        <p:spPr bwMode="auto">
          <a:xfrm flipV="1">
            <a:off x="6477000" y="685800"/>
            <a:ext cx="1600200" cy="274320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" name="Line 7"/>
          <p:cNvSpPr>
            <a:spLocks noChangeShapeType="1"/>
          </p:cNvSpPr>
          <p:nvPr/>
        </p:nvSpPr>
        <p:spPr bwMode="auto">
          <a:xfrm flipV="1">
            <a:off x="6781800" y="2209800"/>
            <a:ext cx="1600200" cy="274320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096000" y="1676400"/>
            <a:ext cx="2438400" cy="190500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6781800" y="1828800"/>
            <a:ext cx="38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7239000" y="2133600"/>
            <a:ext cx="38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7467600" y="2971800"/>
            <a:ext cx="38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7620000" y="2514600"/>
            <a:ext cx="38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7772400" y="3200400"/>
            <a:ext cx="38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8001000" y="2819400"/>
            <a:ext cx="38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6934200" y="2590800"/>
            <a:ext cx="38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7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6629400" y="2286000"/>
            <a:ext cx="38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28600" y="13716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Linear Pair</a:t>
            </a:r>
            <a:r>
              <a:rPr lang="en-US" dirty="0" smtClean="0"/>
              <a:t>-Two adjacent angles whose non-common sides are opposite rays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60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 car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85800"/>
            <a:ext cx="9144000" cy="5486400"/>
          </a:xfrm>
          <a:prstGeom prst="rect">
            <a:avLst/>
          </a:prstGeom>
        </p:spPr>
      </p:pic>
      <p:sp>
        <p:nvSpPr>
          <p:cNvPr id="3" name="Line 5"/>
          <p:cNvSpPr>
            <a:spLocks noChangeShapeType="1"/>
          </p:cNvSpPr>
          <p:nvPr/>
        </p:nvSpPr>
        <p:spPr bwMode="auto">
          <a:xfrm flipV="1">
            <a:off x="6477000" y="685800"/>
            <a:ext cx="1600200" cy="274320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" name="Line 7"/>
          <p:cNvSpPr>
            <a:spLocks noChangeShapeType="1"/>
          </p:cNvSpPr>
          <p:nvPr/>
        </p:nvSpPr>
        <p:spPr bwMode="auto">
          <a:xfrm flipV="1">
            <a:off x="6781800" y="2209800"/>
            <a:ext cx="1600200" cy="274320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096000" y="1676400"/>
            <a:ext cx="2438400" cy="190500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6781800" y="1828800"/>
            <a:ext cx="38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7239000" y="2133600"/>
            <a:ext cx="38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7467600" y="2971800"/>
            <a:ext cx="38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7620000" y="2514600"/>
            <a:ext cx="38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7772400" y="3200400"/>
            <a:ext cx="38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8001000" y="2819400"/>
            <a:ext cx="38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6934200" y="2590800"/>
            <a:ext cx="38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7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6629400" y="2286000"/>
            <a:ext cx="38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28600" y="13716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Consecutive </a:t>
            </a:r>
            <a:r>
              <a:rPr lang="en-US" b="1" dirty="0" smtClean="0">
                <a:solidFill>
                  <a:srgbClr val="FF0000"/>
                </a:solidFill>
              </a:rPr>
              <a:t>Interior</a:t>
            </a:r>
            <a:r>
              <a:rPr lang="en-US" dirty="0" smtClean="0"/>
              <a:t>-Angles </a:t>
            </a:r>
            <a:r>
              <a:rPr lang="en-US" dirty="0" smtClean="0"/>
              <a:t>on the same side of a transversal and inside two other lines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28600" y="4572000"/>
            <a:ext cx="6629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0000"/>
                </a:solidFill>
              </a:rPr>
              <a:t>Consecutive </a:t>
            </a:r>
            <a:r>
              <a:rPr lang="en-US" b="1" dirty="0" smtClean="0">
                <a:solidFill>
                  <a:srgbClr val="FF0000"/>
                </a:solidFill>
              </a:rPr>
              <a:t>Interior Angles Theorem </a:t>
            </a:r>
            <a:r>
              <a:rPr lang="en-US" dirty="0" smtClean="0"/>
              <a:t>– If a transversal intersects two parallel lines, then same-side interior angles are </a:t>
            </a:r>
            <a:r>
              <a:rPr lang="en-US" b="1" u="sng" dirty="0" smtClean="0"/>
              <a:t>supplementary</a:t>
            </a:r>
            <a:r>
              <a:rPr lang="en-US" dirty="0" smtClean="0"/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4800" y="3200400"/>
            <a:ext cx="3198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Remember…makes a 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 car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85800"/>
            <a:ext cx="9144000" cy="5486400"/>
          </a:xfrm>
          <a:prstGeom prst="rect">
            <a:avLst/>
          </a:prstGeom>
        </p:spPr>
      </p:pic>
      <p:sp>
        <p:nvSpPr>
          <p:cNvPr id="3" name="Line 5"/>
          <p:cNvSpPr>
            <a:spLocks noChangeShapeType="1"/>
          </p:cNvSpPr>
          <p:nvPr/>
        </p:nvSpPr>
        <p:spPr bwMode="auto">
          <a:xfrm flipV="1">
            <a:off x="6477000" y="685800"/>
            <a:ext cx="1600200" cy="274320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" name="Line 7"/>
          <p:cNvSpPr>
            <a:spLocks noChangeShapeType="1"/>
          </p:cNvSpPr>
          <p:nvPr/>
        </p:nvSpPr>
        <p:spPr bwMode="auto">
          <a:xfrm flipV="1">
            <a:off x="6781800" y="2209800"/>
            <a:ext cx="1600200" cy="274320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096000" y="1676400"/>
            <a:ext cx="2438400" cy="190500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6781800" y="1828800"/>
            <a:ext cx="38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7239000" y="2133600"/>
            <a:ext cx="38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7467600" y="2971800"/>
            <a:ext cx="38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7620000" y="2514600"/>
            <a:ext cx="38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7772400" y="3200400"/>
            <a:ext cx="38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8001000" y="2819400"/>
            <a:ext cx="38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6934200" y="2590800"/>
            <a:ext cx="38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7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6629400" y="2286000"/>
            <a:ext cx="38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28600" y="13716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Consecutive Ex</a:t>
            </a:r>
            <a:r>
              <a:rPr lang="en-US" b="1" dirty="0" smtClean="0">
                <a:solidFill>
                  <a:srgbClr val="FF0000"/>
                </a:solidFill>
              </a:rPr>
              <a:t>terior</a:t>
            </a:r>
            <a:r>
              <a:rPr lang="en-US" dirty="0" smtClean="0"/>
              <a:t>-Angles </a:t>
            </a:r>
            <a:r>
              <a:rPr lang="en-US" dirty="0" smtClean="0"/>
              <a:t>on the same side of a transversal and </a:t>
            </a:r>
            <a:r>
              <a:rPr lang="en-US" dirty="0" smtClean="0"/>
              <a:t>outsid</a:t>
            </a:r>
            <a:r>
              <a:rPr lang="en-US" dirty="0" smtClean="0"/>
              <a:t>e </a:t>
            </a:r>
            <a:r>
              <a:rPr lang="en-US" dirty="0" smtClean="0"/>
              <a:t>two other lines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28600" y="4572000"/>
            <a:ext cx="6629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0000"/>
                </a:solidFill>
              </a:rPr>
              <a:t>Consecutive Exterior </a:t>
            </a:r>
            <a:r>
              <a:rPr lang="en-US" b="1" dirty="0" smtClean="0">
                <a:solidFill>
                  <a:srgbClr val="FF0000"/>
                </a:solidFill>
              </a:rPr>
              <a:t>Angles Theorem </a:t>
            </a:r>
            <a:r>
              <a:rPr lang="en-US" dirty="0" smtClean="0"/>
              <a:t>– If a transversal intersects two parallel lines, then same-side interior angles are </a:t>
            </a:r>
            <a:r>
              <a:rPr lang="en-US" b="1" u="sng" dirty="0" smtClean="0"/>
              <a:t>supplementary</a:t>
            </a:r>
            <a:r>
              <a:rPr lang="en-US" dirty="0" smtClean="0"/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4800" y="3200400"/>
            <a:ext cx="3198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Remember…makes a 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4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1920</TotalTime>
  <Words>303</Words>
  <Application>Microsoft Office PowerPoint</Application>
  <PresentationFormat>On-screen Show (4:3)</PresentationFormat>
  <Paragraphs>77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Calibri</vt:lpstr>
      <vt:lpstr>Gill Sans MT</vt:lpstr>
      <vt:lpstr>Times New Roman</vt:lpstr>
      <vt:lpstr>Verdana</vt:lpstr>
      <vt:lpstr>Wingdings</vt:lpstr>
      <vt:lpstr>Wingdings 2</vt:lpstr>
      <vt:lpstr>Solstice</vt:lpstr>
      <vt:lpstr>5-1  Lines &amp; 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CAN do this!!</dc:title>
  <dc:creator>Wake County Public Schools</dc:creator>
  <cp:lastModifiedBy>edavis7</cp:lastModifiedBy>
  <cp:revision>64</cp:revision>
  <cp:lastPrinted>1601-01-01T00:00:00Z</cp:lastPrinted>
  <dcterms:created xsi:type="dcterms:W3CDTF">2005-01-18T01:40:57Z</dcterms:created>
  <dcterms:modified xsi:type="dcterms:W3CDTF">2017-11-01T13:45:00Z</dcterms:modified>
</cp:coreProperties>
</file>